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0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175DFA1-A903-4771-982C-54B99358CAA6}">
          <p14:sldIdLst>
            <p14:sldId id="257"/>
          </p14:sldIdLst>
        </p14:section>
        <p14:section name="C语言部分" id="{8BD7FAF1-389D-4672-8BC2-E03F0BBCDCF7}">
          <p14:sldIdLst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70"/>
            <p14:sldId id="268"/>
            <p14:sldId id="269"/>
            <p14:sldId id="271"/>
            <p14:sldId id="272"/>
            <p14:sldId id="273"/>
            <p14:sldId id="274"/>
            <p14:sldId id="275"/>
            <p14:sldId id="276"/>
          </p14:sldIdLst>
        </p14:section>
        <p14:section name="C++语言部分" id="{067E9523-9FD9-48E1-AB07-C39065B5E703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95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45BA1-980A-4507-BE5A-5C1E7C2FFD8F}" type="datetimeFigureOut">
              <a:rPr lang="en-US"/>
              <a:t>2/11/2025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E03411-58E2-43FD-AE1D-AD77DFF8CB2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191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A3416D-7FED-43BC-AA7C-D92DBA01ED64}" type="datetimeFigureOut">
              <a:rPr lang="en-US"/>
              <a:t>2/10/2025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C57A8-AE18-4654-B6AF-04B3577165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139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65611" y="1752600"/>
            <a:ext cx="6858002" cy="182880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5610" y="3733800"/>
            <a:ext cx="6858002" cy="9144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8120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66214" y="421594"/>
            <a:ext cx="2286000" cy="188550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84" name="Group 83"/>
          <p:cNvGrpSpPr>
            <a:grpSpLocks noChangeAspect="1"/>
          </p:cNvGrpSpPr>
          <p:nvPr/>
        </p:nvGrpSpPr>
        <p:grpSpPr>
          <a:xfrm rot="16200000" flipV="1">
            <a:off x="274315" y="1102304"/>
            <a:ext cx="5053664" cy="4411852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7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3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4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5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97" name="Picture Placeholder 33" descr="An empty placeholder to add an image. Click on the placeholder and select the image that you wish to add."/>
          <p:cNvSpPr>
            <a:spLocks noGrp="1"/>
          </p:cNvSpPr>
          <p:nvPr>
            <p:ph type="pic" sz="quarter" idx="17"/>
          </p:nvPr>
        </p:nvSpPr>
        <p:spPr>
          <a:xfrm>
            <a:off x="840795" y="1020193"/>
            <a:ext cx="3886200" cy="45720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grpSp>
        <p:nvGrpSpPr>
          <p:cNvPr id="98" name="Group 97"/>
          <p:cNvGrpSpPr/>
          <p:nvPr/>
        </p:nvGrpSpPr>
        <p:grpSpPr>
          <a:xfrm>
            <a:off x="5322489" y="319177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9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0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6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7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11" name="Picture Placeholder 33" descr="An empty placeholder to add an image. Click on the placeholder and select the image that you wish to add."/>
          <p:cNvSpPr>
            <a:spLocks noGrp="1" noChangeAspect="1"/>
          </p:cNvSpPr>
          <p:nvPr>
            <p:ph type="pic" sz="quarter" idx="18"/>
          </p:nvPr>
        </p:nvSpPr>
        <p:spPr>
          <a:xfrm>
            <a:off x="5546780" y="529603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grpSp>
        <p:nvGrpSpPr>
          <p:cNvPr id="112" name="Group 111"/>
          <p:cNvGrpSpPr/>
          <p:nvPr/>
        </p:nvGrpSpPr>
        <p:grpSpPr>
          <a:xfrm>
            <a:off x="5322489" y="3245640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13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5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6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7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8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25" name="Picture Placeholder 33" descr="An empty placeholder to add an image. Click on the placeholder and select the image that you wish to add."/>
          <p:cNvSpPr>
            <a:spLocks noGrp="1" noChangeAspect="1"/>
          </p:cNvSpPr>
          <p:nvPr>
            <p:ph type="pic" sz="quarter" idx="19"/>
          </p:nvPr>
        </p:nvSpPr>
        <p:spPr>
          <a:xfrm>
            <a:off x="5546780" y="3456066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26" name="Text Placeholder 3"/>
          <p:cNvSpPr>
            <a:spLocks noGrp="1"/>
          </p:cNvSpPr>
          <p:nvPr>
            <p:ph type="body" sz="half" idx="21"/>
          </p:nvPr>
        </p:nvSpPr>
        <p:spPr>
          <a:xfrm>
            <a:off x="9066214" y="2484992"/>
            <a:ext cx="2286000" cy="3248729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2/10/2025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742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1732" y="1330347"/>
            <a:ext cx="3840480" cy="210312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613" y="914400"/>
            <a:ext cx="6172201" cy="5029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11732" y="3555523"/>
            <a:ext cx="3840480" cy="238807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65213" y="6019801"/>
            <a:ext cx="762000" cy="228600"/>
          </a:xfrm>
        </p:spPr>
        <p:txBody>
          <a:bodyPr/>
          <a:lstStyle>
            <a:lvl1pPr algn="l">
              <a:defRPr/>
            </a:lvl1pPr>
          </a:lstStyle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75611" y="6019801"/>
            <a:ext cx="1396260" cy="228600"/>
          </a:xfrm>
        </p:spPr>
        <p:txBody>
          <a:bodyPr/>
          <a:lstStyle/>
          <a:p>
            <a:fld id="{4CF99945-0A15-4715-AB6C-F5E56CF20F70}" type="datetimeFigureOut">
              <a:rPr lang="en-US"/>
              <a:t>2/10/2025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76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2891" y="1330347"/>
            <a:ext cx="3840480" cy="210312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grpSp>
        <p:nvGrpSpPr>
          <p:cNvPr id="8" name="Group 7"/>
          <p:cNvGrpSpPr/>
          <p:nvPr/>
        </p:nvGrpSpPr>
        <p:grpSpPr>
          <a:xfrm>
            <a:off x="595546" y="781398"/>
            <a:ext cx="6433398" cy="5053665"/>
            <a:chOff x="5162444" y="781398"/>
            <a:chExt cx="6433398" cy="5053665"/>
          </a:xfrm>
        </p:grpSpPr>
        <p:sp>
          <p:nvSpPr>
            <p:cNvPr id="9" name="Freeform 42"/>
            <p:cNvSpPr>
              <a:spLocks/>
            </p:cNvSpPr>
            <p:nvPr/>
          </p:nvSpPr>
          <p:spPr bwMode="auto">
            <a:xfrm rot="16200000" flipV="1">
              <a:off x="3342557" y="3275021"/>
              <a:ext cx="3827994" cy="17568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" name="Freeform 43"/>
            <p:cNvSpPr>
              <a:spLocks/>
            </p:cNvSpPr>
            <p:nvPr/>
          </p:nvSpPr>
          <p:spPr bwMode="auto">
            <a:xfrm rot="16200000" flipV="1">
              <a:off x="9565728" y="3299447"/>
              <a:ext cx="3836876" cy="17568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814205" y="859113"/>
              <a:ext cx="5129146" cy="4880471"/>
              <a:chOff x="7856559" y="859113"/>
              <a:chExt cx="3086791" cy="4880471"/>
            </a:xfrm>
          </p:grpSpPr>
          <p:sp>
            <p:nvSpPr>
              <p:cNvPr id="20" name="Freeform 41"/>
              <p:cNvSpPr>
                <a:spLocks/>
              </p:cNvSpPr>
              <p:nvPr/>
            </p:nvSpPr>
            <p:spPr bwMode="auto">
              <a:xfrm rot="16200000" flipV="1">
                <a:off x="9392183" y="4188416"/>
                <a:ext cx="15544" cy="3086791"/>
              </a:xfrm>
              <a:custGeom>
                <a:avLst/>
                <a:gdLst>
                  <a:gd name="T0" fmla="*/ 3 w 5"/>
                  <a:gd name="T1" fmla="*/ 0 h 868"/>
                  <a:gd name="T2" fmla="*/ 4 w 5"/>
                  <a:gd name="T3" fmla="*/ 217 h 868"/>
                  <a:gd name="T4" fmla="*/ 3 w 5"/>
                  <a:gd name="T5" fmla="*/ 326 h 868"/>
                  <a:gd name="T6" fmla="*/ 4 w 5"/>
                  <a:gd name="T7" fmla="*/ 434 h 868"/>
                  <a:gd name="T8" fmla="*/ 4 w 5"/>
                  <a:gd name="T9" fmla="*/ 651 h 868"/>
                  <a:gd name="T10" fmla="*/ 4 w 5"/>
                  <a:gd name="T11" fmla="*/ 760 h 868"/>
                  <a:gd name="T12" fmla="*/ 3 w 5"/>
                  <a:gd name="T13" fmla="*/ 868 h 868"/>
                  <a:gd name="T14" fmla="*/ 2 w 5"/>
                  <a:gd name="T15" fmla="*/ 868 h 868"/>
                  <a:gd name="T16" fmla="*/ 1 w 5"/>
                  <a:gd name="T17" fmla="*/ 760 h 868"/>
                  <a:gd name="T18" fmla="*/ 0 w 5"/>
                  <a:gd name="T19" fmla="*/ 651 h 868"/>
                  <a:gd name="T20" fmla="*/ 1 w 5"/>
                  <a:gd name="T21" fmla="*/ 434 h 868"/>
                  <a:gd name="T22" fmla="*/ 2 w 5"/>
                  <a:gd name="T23" fmla="*/ 326 h 868"/>
                  <a:gd name="T24" fmla="*/ 1 w 5"/>
                  <a:gd name="T25" fmla="*/ 217 h 868"/>
                  <a:gd name="T26" fmla="*/ 2 w 5"/>
                  <a:gd name="T27" fmla="*/ 0 h 868"/>
                  <a:gd name="T28" fmla="*/ 3 w 5"/>
                  <a:gd name="T2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868">
                    <a:moveTo>
                      <a:pt x="3" y="0"/>
                    </a:moveTo>
                    <a:cubicBezTo>
                      <a:pt x="4" y="73"/>
                      <a:pt x="4" y="145"/>
                      <a:pt x="4" y="217"/>
                    </a:cubicBezTo>
                    <a:cubicBezTo>
                      <a:pt x="4" y="253"/>
                      <a:pt x="3" y="290"/>
                      <a:pt x="3" y="326"/>
                    </a:cubicBezTo>
                    <a:cubicBezTo>
                      <a:pt x="3" y="362"/>
                      <a:pt x="3" y="398"/>
                      <a:pt x="4" y="434"/>
                    </a:cubicBezTo>
                    <a:cubicBezTo>
                      <a:pt x="4" y="507"/>
                      <a:pt x="5" y="579"/>
                      <a:pt x="4" y="651"/>
                    </a:cubicBezTo>
                    <a:cubicBezTo>
                      <a:pt x="5" y="687"/>
                      <a:pt x="4" y="724"/>
                      <a:pt x="4" y="760"/>
                    </a:cubicBezTo>
                    <a:cubicBezTo>
                      <a:pt x="4" y="796"/>
                      <a:pt x="3" y="832"/>
                      <a:pt x="3" y="868"/>
                    </a:cubicBezTo>
                    <a:cubicBezTo>
                      <a:pt x="2" y="868"/>
                      <a:pt x="2" y="868"/>
                      <a:pt x="2" y="868"/>
                    </a:cubicBezTo>
                    <a:cubicBezTo>
                      <a:pt x="2" y="832"/>
                      <a:pt x="1" y="796"/>
                      <a:pt x="1" y="760"/>
                    </a:cubicBezTo>
                    <a:cubicBezTo>
                      <a:pt x="1" y="724"/>
                      <a:pt x="0" y="687"/>
                      <a:pt x="0" y="651"/>
                    </a:cubicBezTo>
                    <a:cubicBezTo>
                      <a:pt x="0" y="579"/>
                      <a:pt x="1" y="507"/>
                      <a:pt x="1" y="434"/>
                    </a:cubicBezTo>
                    <a:cubicBezTo>
                      <a:pt x="2" y="398"/>
                      <a:pt x="2" y="362"/>
                      <a:pt x="2" y="326"/>
                    </a:cubicBezTo>
                    <a:cubicBezTo>
                      <a:pt x="2" y="290"/>
                      <a:pt x="1" y="253"/>
                      <a:pt x="1" y="217"/>
                    </a:cubicBezTo>
                    <a:cubicBezTo>
                      <a:pt x="0" y="145"/>
                      <a:pt x="1" y="73"/>
                      <a:pt x="2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21" name="Freeform 44"/>
              <p:cNvSpPr>
                <a:spLocks/>
              </p:cNvSpPr>
              <p:nvPr/>
            </p:nvSpPr>
            <p:spPr bwMode="auto">
              <a:xfrm rot="16200000" flipV="1">
                <a:off x="9366943" y="-651271"/>
                <a:ext cx="13322" cy="3034090"/>
              </a:xfrm>
              <a:custGeom>
                <a:avLst/>
                <a:gdLst>
                  <a:gd name="T0" fmla="*/ 2 w 4"/>
                  <a:gd name="T1" fmla="*/ 853 h 853"/>
                  <a:gd name="T2" fmla="*/ 0 w 4"/>
                  <a:gd name="T3" fmla="*/ 640 h 853"/>
                  <a:gd name="T4" fmla="*/ 1 w 4"/>
                  <a:gd name="T5" fmla="*/ 533 h 853"/>
                  <a:gd name="T6" fmla="*/ 1 w 4"/>
                  <a:gd name="T7" fmla="*/ 427 h 853"/>
                  <a:gd name="T8" fmla="*/ 0 w 4"/>
                  <a:gd name="T9" fmla="*/ 213 h 853"/>
                  <a:gd name="T10" fmla="*/ 0 w 4"/>
                  <a:gd name="T11" fmla="*/ 107 h 853"/>
                  <a:gd name="T12" fmla="*/ 2 w 4"/>
                  <a:gd name="T13" fmla="*/ 0 h 853"/>
                  <a:gd name="T14" fmla="*/ 2 w 4"/>
                  <a:gd name="T15" fmla="*/ 0 h 853"/>
                  <a:gd name="T16" fmla="*/ 3 w 4"/>
                  <a:gd name="T17" fmla="*/ 107 h 853"/>
                  <a:gd name="T18" fmla="*/ 4 w 4"/>
                  <a:gd name="T19" fmla="*/ 213 h 853"/>
                  <a:gd name="T20" fmla="*/ 3 w 4"/>
                  <a:gd name="T21" fmla="*/ 427 h 853"/>
                  <a:gd name="T22" fmla="*/ 2 w 4"/>
                  <a:gd name="T23" fmla="*/ 533 h 853"/>
                  <a:gd name="T24" fmla="*/ 3 w 4"/>
                  <a:gd name="T25" fmla="*/ 640 h 853"/>
                  <a:gd name="T26" fmla="*/ 2 w 4"/>
                  <a:gd name="T27" fmla="*/ 853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53">
                    <a:moveTo>
                      <a:pt x="2" y="853"/>
                    </a:moveTo>
                    <a:cubicBezTo>
                      <a:pt x="0" y="782"/>
                      <a:pt x="0" y="711"/>
                      <a:pt x="0" y="640"/>
                    </a:cubicBezTo>
                    <a:cubicBezTo>
                      <a:pt x="0" y="604"/>
                      <a:pt x="1" y="569"/>
                      <a:pt x="1" y="533"/>
                    </a:cubicBezTo>
                    <a:cubicBezTo>
                      <a:pt x="1" y="498"/>
                      <a:pt x="1" y="462"/>
                      <a:pt x="1" y="427"/>
                    </a:cubicBezTo>
                    <a:cubicBezTo>
                      <a:pt x="0" y="356"/>
                      <a:pt x="0" y="284"/>
                      <a:pt x="0" y="213"/>
                    </a:cubicBezTo>
                    <a:cubicBezTo>
                      <a:pt x="0" y="178"/>
                      <a:pt x="0" y="142"/>
                      <a:pt x="0" y="107"/>
                    </a:cubicBezTo>
                    <a:cubicBezTo>
                      <a:pt x="1" y="71"/>
                      <a:pt x="1" y="36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36"/>
                      <a:pt x="3" y="71"/>
                      <a:pt x="3" y="107"/>
                    </a:cubicBezTo>
                    <a:cubicBezTo>
                      <a:pt x="4" y="142"/>
                      <a:pt x="4" y="178"/>
                      <a:pt x="4" y="213"/>
                    </a:cubicBezTo>
                    <a:cubicBezTo>
                      <a:pt x="4" y="284"/>
                      <a:pt x="3" y="356"/>
                      <a:pt x="3" y="427"/>
                    </a:cubicBezTo>
                    <a:cubicBezTo>
                      <a:pt x="3" y="462"/>
                      <a:pt x="2" y="498"/>
                      <a:pt x="2" y="533"/>
                    </a:cubicBezTo>
                    <a:cubicBezTo>
                      <a:pt x="3" y="569"/>
                      <a:pt x="3" y="604"/>
                      <a:pt x="3" y="640"/>
                    </a:cubicBezTo>
                    <a:cubicBezTo>
                      <a:pt x="4" y="711"/>
                      <a:pt x="3" y="782"/>
                      <a:pt x="2" y="85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sp>
          <p:nvSpPr>
            <p:cNvPr id="12" name="Freeform 45"/>
            <p:cNvSpPr>
              <a:spLocks noEditPoints="1"/>
            </p:cNvSpPr>
            <p:nvPr/>
          </p:nvSpPr>
          <p:spPr bwMode="auto">
            <a:xfrm rot="16200000" flipV="1">
              <a:off x="5186001" y="5323012"/>
              <a:ext cx="477390" cy="524504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6"/>
            <p:cNvSpPr>
              <a:spLocks noEditPoints="1"/>
            </p:cNvSpPr>
            <p:nvPr/>
          </p:nvSpPr>
          <p:spPr bwMode="auto">
            <a:xfrm rot="16200000" flipV="1">
              <a:off x="5197295" y="5324846"/>
              <a:ext cx="477390" cy="511956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7"/>
            <p:cNvSpPr>
              <a:spLocks noEditPoints="1"/>
            </p:cNvSpPr>
            <p:nvPr/>
          </p:nvSpPr>
          <p:spPr bwMode="auto">
            <a:xfrm rot="16200000" flipV="1">
              <a:off x="11076843" y="5321082"/>
              <a:ext cx="508476" cy="519485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8"/>
            <p:cNvSpPr>
              <a:spLocks noEditPoints="1"/>
            </p:cNvSpPr>
            <p:nvPr/>
          </p:nvSpPr>
          <p:spPr bwMode="auto">
            <a:xfrm rot="16200000" flipV="1">
              <a:off x="11093207" y="5321324"/>
              <a:ext cx="470728" cy="534543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9"/>
            <p:cNvSpPr>
              <a:spLocks noEditPoints="1"/>
            </p:cNvSpPr>
            <p:nvPr/>
          </p:nvSpPr>
          <p:spPr bwMode="auto">
            <a:xfrm rot="16200000" flipV="1">
              <a:off x="11051654" y="771453"/>
              <a:ext cx="468508" cy="519485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50"/>
            <p:cNvSpPr>
              <a:spLocks noEditPoints="1"/>
            </p:cNvSpPr>
            <p:nvPr/>
          </p:nvSpPr>
          <p:spPr bwMode="auto">
            <a:xfrm rot="16200000" flipV="1">
              <a:off x="11044126" y="786511"/>
              <a:ext cx="468508" cy="489370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51"/>
            <p:cNvSpPr>
              <a:spLocks noEditPoints="1"/>
            </p:cNvSpPr>
            <p:nvPr/>
          </p:nvSpPr>
          <p:spPr bwMode="auto">
            <a:xfrm rot="16200000" flipV="1">
              <a:off x="5232723" y="721157"/>
              <a:ext cx="424100" cy="544581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52"/>
            <p:cNvSpPr>
              <a:spLocks noEditPoints="1"/>
            </p:cNvSpPr>
            <p:nvPr/>
          </p:nvSpPr>
          <p:spPr bwMode="auto">
            <a:xfrm rot="16200000" flipV="1">
              <a:off x="5241796" y="749729"/>
              <a:ext cx="428541" cy="491879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836613" y="1031195"/>
            <a:ext cx="5943600" cy="4572000"/>
          </a:xfr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92891" y="3555521"/>
            <a:ext cx="3840480" cy="21685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2/10/2025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957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2/10/2025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7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24268" y="304800"/>
            <a:ext cx="1729531" cy="5676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304800"/>
            <a:ext cx="8633671" cy="5676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2/10/2025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580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2/10/2025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63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5613" y="1828800"/>
            <a:ext cx="6858002" cy="18288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5610" y="3733800"/>
            <a:ext cx="6858002" cy="9144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925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5625"/>
            <a:ext cx="4954588" cy="4187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951414" cy="4187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2/10/2025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275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1681163"/>
            <a:ext cx="4956048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505075"/>
            <a:ext cx="4956048" cy="3476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956048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956048" cy="3476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2/10/2025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857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2/10/2025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281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2/10/2025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787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304799"/>
            <a:ext cx="10058402" cy="121615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52422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0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6" name="Picture Placeholder 33" descr="An empty placeholder to add an image. Click on the placeholder and select the image that you wish to add."/>
          <p:cNvSpPr>
            <a:spLocks noGrp="1" noChangeAspect="1"/>
          </p:cNvSpPr>
          <p:nvPr>
            <p:ph type="pic" sz="quarter" idx="17"/>
          </p:nvPr>
        </p:nvSpPr>
        <p:spPr>
          <a:xfrm>
            <a:off x="1265028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2"/>
          </p:nvPr>
        </p:nvSpPr>
        <p:spPr>
          <a:xfrm>
            <a:off x="1052423" y="4935990"/>
            <a:ext cx="4368980" cy="100761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6763111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23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7" name="Picture Placeholder 33" descr="An empty placeholder to add an image. Click on the placeholder and select the image that you wish to add."/>
          <p:cNvSpPr>
            <a:spLocks noGrp="1" noChangeAspect="1"/>
          </p:cNvSpPr>
          <p:nvPr>
            <p:ph type="pic" sz="quarter" idx="18"/>
          </p:nvPr>
        </p:nvSpPr>
        <p:spPr>
          <a:xfrm>
            <a:off x="6975717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0" name="Text Placeholder 3"/>
          <p:cNvSpPr>
            <a:spLocks noGrp="1"/>
          </p:cNvSpPr>
          <p:nvPr>
            <p:ph type="body" sz="half" idx="19"/>
          </p:nvPr>
        </p:nvSpPr>
        <p:spPr>
          <a:xfrm>
            <a:off x="6742908" y="4935990"/>
            <a:ext cx="4368980" cy="100761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2/10/2025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827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52" name="Group 51"/>
          <p:cNvGrpSpPr>
            <a:grpSpLocks noChangeAspect="1"/>
          </p:cNvGrpSpPr>
          <p:nvPr/>
        </p:nvGrpSpPr>
        <p:grpSpPr>
          <a:xfrm rot="5400000">
            <a:off x="104513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53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1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2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79" name="Picture Placeholder 33" descr="An empty placeholder to add an image. Click on the placeholder and select the image that you wish to add."/>
          <p:cNvSpPr>
            <a:spLocks noGrp="1"/>
          </p:cNvSpPr>
          <p:nvPr>
            <p:ph type="pic" sz="quarter" idx="19"/>
          </p:nvPr>
        </p:nvSpPr>
        <p:spPr>
          <a:xfrm>
            <a:off x="1249168" y="1824285"/>
            <a:ext cx="2715289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81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5212" y="4947405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4" name="Group 83"/>
          <p:cNvGrpSpPr>
            <a:grpSpLocks noChangeAspect="1"/>
          </p:cNvGrpSpPr>
          <p:nvPr userDrawn="1"/>
        </p:nvGrpSpPr>
        <p:grpSpPr>
          <a:xfrm rot="5400000">
            <a:off x="4517135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7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3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4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5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78" name="Picture Placeholder 33" descr="An empty placeholder to add an image. Click on the placeholder and select the image that you wish to add."/>
          <p:cNvSpPr>
            <a:spLocks noGrp="1"/>
          </p:cNvSpPr>
          <p:nvPr>
            <p:ph type="pic" sz="quarter" idx="18"/>
          </p:nvPr>
        </p:nvSpPr>
        <p:spPr>
          <a:xfrm>
            <a:off x="4720924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82" name="Text Placeholder 3"/>
          <p:cNvSpPr>
            <a:spLocks noGrp="1"/>
          </p:cNvSpPr>
          <p:nvPr>
            <p:ph type="body" sz="half" idx="21"/>
          </p:nvPr>
        </p:nvSpPr>
        <p:spPr>
          <a:xfrm>
            <a:off x="4707208" y="4947405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97" name="Group 96"/>
          <p:cNvGrpSpPr>
            <a:grpSpLocks noChangeAspect="1"/>
          </p:cNvGrpSpPr>
          <p:nvPr userDrawn="1"/>
        </p:nvGrpSpPr>
        <p:grpSpPr>
          <a:xfrm rot="5400000">
            <a:off x="801900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8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9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0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6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7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80" name="Picture Placeholder 33" descr="An empty placeholder to add an image. Click on the placeholder and select the image that you wish to add."/>
          <p:cNvSpPr>
            <a:spLocks noGrp="1"/>
          </p:cNvSpPr>
          <p:nvPr>
            <p:ph type="pic" sz="quarter" idx="20"/>
          </p:nvPr>
        </p:nvSpPr>
        <p:spPr>
          <a:xfrm>
            <a:off x="8222798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83" name="Text Placeholder 3"/>
          <p:cNvSpPr>
            <a:spLocks noGrp="1"/>
          </p:cNvSpPr>
          <p:nvPr>
            <p:ph type="body" sz="half" idx="22"/>
          </p:nvPr>
        </p:nvSpPr>
        <p:spPr>
          <a:xfrm>
            <a:off x="8209082" y="4947405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2/10/2025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19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1752600"/>
            <a:ext cx="10058400" cy="422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213" y="6019801"/>
            <a:ext cx="762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022B156B-59AE-415F-B24B-8756D48BB9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79613" y="6019801"/>
            <a:ext cx="594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4CF99945-0A15-4715-AB6C-F5E56CF20F70}" type="datetimeFigureOut">
              <a:rPr lang="en-US" smtClean="0"/>
              <a:pPr/>
              <a:t>2/10/2025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3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3464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ode.visualstudio.com/docs/languages/cpp" TargetMode="Externa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85225" y="1752600"/>
            <a:ext cx="6858002" cy="1828800"/>
          </a:xfrm>
        </p:spPr>
        <p:txBody>
          <a:bodyPr>
            <a:normAutofit/>
          </a:bodyPr>
          <a:lstStyle/>
          <a:p>
            <a:r>
              <a:rPr lang="en-US" sz="7200" dirty="0"/>
              <a:t>C++ </a:t>
            </a:r>
            <a:r>
              <a:rPr lang="zh-CN" altLang="en-US" sz="7200" dirty="0">
                <a:latin typeface="STKaiti" panose="02010600040101010101" pitchFamily="2" charset="-122"/>
                <a:ea typeface="STKaiti" panose="02010600040101010101" pitchFamily="2" charset="-122"/>
              </a:rPr>
              <a:t>新经典</a:t>
            </a:r>
            <a:endParaRPr lang="en-US" sz="7200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作者：王健伟</a:t>
            </a:r>
            <a:endParaRPr lang="en-US" altLang="zh-CN" dirty="0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清华大学出版社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907AA-B2F4-7B1C-205E-74C23223D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832" y="1390763"/>
            <a:ext cx="2798257" cy="40764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B39791E-BFB2-E866-7B82-54D4DC98FF7D}"/>
              </a:ext>
            </a:extLst>
          </p:cNvPr>
          <p:cNvSpPr txBox="1">
            <a:spLocks/>
          </p:cNvSpPr>
          <p:nvPr/>
        </p:nvSpPr>
        <p:spPr>
          <a:xfrm>
            <a:off x="1673256" y="5467236"/>
            <a:ext cx="6858002" cy="91440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38100"/>
          </a:effectLst>
          <a:scene3d>
            <a:camera prst="orthographicFront"/>
            <a:lightRig rig="threePt" dir="t"/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001 </a:t>
            </a:r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开篇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967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6178" y="323963"/>
            <a:ext cx="6858002" cy="1066800"/>
          </a:xfrm>
        </p:spPr>
        <p:txBody>
          <a:bodyPr>
            <a:normAutofit/>
          </a:bodyPr>
          <a:lstStyle/>
          <a:p>
            <a:r>
              <a:rPr lang="en-US" sz="6000" dirty="0"/>
              <a:t>C++ </a:t>
            </a:r>
            <a:r>
              <a:rPr lang="zh-CN" altLang="en-US" sz="6000" dirty="0">
                <a:latin typeface="STKaiti" panose="02010600040101010101" pitchFamily="2" charset="-122"/>
                <a:ea typeface="STKaiti" panose="02010600040101010101" pitchFamily="2" charset="-122"/>
              </a:rPr>
              <a:t>新经典</a:t>
            </a:r>
            <a:endParaRPr lang="en-US" sz="6000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25247" y="400163"/>
            <a:ext cx="3077870" cy="914400"/>
          </a:xfrm>
        </p:spPr>
        <p:txBody>
          <a:bodyPr/>
          <a:lstStyle/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作者：王健伟</a:t>
            </a:r>
            <a:endParaRPr lang="en-US" altLang="zh-CN" dirty="0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清华大学出版社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907AA-B2F4-7B1C-205E-74C23223D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044" y="1390764"/>
            <a:ext cx="2559045" cy="3727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B39791E-BFB2-E866-7B82-54D4DC98FF7D}"/>
              </a:ext>
            </a:extLst>
          </p:cNvPr>
          <p:cNvSpPr txBox="1">
            <a:spLocks/>
          </p:cNvSpPr>
          <p:nvPr/>
        </p:nvSpPr>
        <p:spPr>
          <a:xfrm>
            <a:off x="325315" y="5533705"/>
            <a:ext cx="8584517" cy="1000332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38100"/>
          </a:effectLst>
          <a:scene3d>
            <a:camera prst="orthographicFront"/>
            <a:lightRig rig="threePt" dir="t"/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010 </a:t>
            </a:r>
            <a:r>
              <a:rPr lang="zh-CN" altLang="en-US" dirty="0"/>
              <a:t>条件运算符和</a:t>
            </a:r>
            <a:r>
              <a:rPr lang="en-US" altLang="zh-CN" dirty="0">
                <a:latin typeface="STKaiti" panose="02010600040101010101" pitchFamily="2" charset="-122"/>
                <a:ea typeface="STKaiti" panose="02010600040101010101" pitchFamily="2" charset="-122"/>
              </a:rPr>
              <a:t>switch</a:t>
            </a:r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语句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2D9EC8-F2BC-F446-8B18-ECDB98118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4" y="103160"/>
            <a:ext cx="2120630" cy="441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6952FF-D88A-D93B-7074-30728EB1EA0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374746" y="1314563"/>
            <a:ext cx="8485654" cy="4052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123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6178" y="323963"/>
            <a:ext cx="6858002" cy="1066800"/>
          </a:xfrm>
        </p:spPr>
        <p:txBody>
          <a:bodyPr>
            <a:normAutofit/>
          </a:bodyPr>
          <a:lstStyle/>
          <a:p>
            <a:r>
              <a:rPr lang="en-US" sz="6000" dirty="0"/>
              <a:t>C++ </a:t>
            </a:r>
            <a:r>
              <a:rPr lang="zh-CN" altLang="en-US" sz="6000" dirty="0">
                <a:latin typeface="STKaiti" panose="02010600040101010101" pitchFamily="2" charset="-122"/>
                <a:ea typeface="STKaiti" panose="02010600040101010101" pitchFamily="2" charset="-122"/>
              </a:rPr>
              <a:t>新经典</a:t>
            </a:r>
            <a:endParaRPr lang="en-US" sz="6000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25247" y="400163"/>
            <a:ext cx="3077870" cy="914400"/>
          </a:xfrm>
        </p:spPr>
        <p:txBody>
          <a:bodyPr/>
          <a:lstStyle/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作者：王健伟</a:t>
            </a:r>
            <a:endParaRPr lang="en-US" altLang="zh-CN" dirty="0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清华大学出版社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907AA-B2F4-7B1C-205E-74C23223D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044" y="1390764"/>
            <a:ext cx="2559045" cy="3727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B39791E-BFB2-E866-7B82-54D4DC98FF7D}"/>
              </a:ext>
            </a:extLst>
          </p:cNvPr>
          <p:cNvSpPr txBox="1">
            <a:spLocks/>
          </p:cNvSpPr>
          <p:nvPr/>
        </p:nvSpPr>
        <p:spPr>
          <a:xfrm>
            <a:off x="325315" y="5533705"/>
            <a:ext cx="8584517" cy="1000332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38100"/>
          </a:effectLst>
          <a:scene3d>
            <a:camera prst="orthographicFront"/>
            <a:lightRig rig="threePt" dir="t"/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011 </a:t>
            </a:r>
            <a:r>
              <a:rPr lang="zh-CN" altLang="en-US" dirty="0"/>
              <a:t>循环控制语句 </a:t>
            </a:r>
            <a:r>
              <a:rPr lang="en-US" altLang="zh-CN" dirty="0" err="1"/>
              <a:t>goto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2D9EC8-F2BC-F446-8B18-ECDB98118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4" y="103160"/>
            <a:ext cx="2120630" cy="441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25CD21-BBD2-E3BF-9A41-F4F3F9B0C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174" y="1241623"/>
            <a:ext cx="6138322" cy="4026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731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6178" y="323963"/>
            <a:ext cx="6858002" cy="1066800"/>
          </a:xfrm>
        </p:spPr>
        <p:txBody>
          <a:bodyPr>
            <a:normAutofit/>
          </a:bodyPr>
          <a:lstStyle/>
          <a:p>
            <a:r>
              <a:rPr lang="en-US" sz="6000" dirty="0"/>
              <a:t>C++ </a:t>
            </a:r>
            <a:r>
              <a:rPr lang="zh-CN" altLang="en-US" sz="6000" dirty="0">
                <a:latin typeface="STKaiti" panose="02010600040101010101" pitchFamily="2" charset="-122"/>
                <a:ea typeface="STKaiti" panose="02010600040101010101" pitchFamily="2" charset="-122"/>
              </a:rPr>
              <a:t>新经典</a:t>
            </a:r>
            <a:endParaRPr lang="en-US" sz="6000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25247" y="400163"/>
            <a:ext cx="3077870" cy="914400"/>
          </a:xfrm>
        </p:spPr>
        <p:txBody>
          <a:bodyPr/>
          <a:lstStyle/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作者：王健伟</a:t>
            </a:r>
            <a:endParaRPr lang="en-US" altLang="zh-CN" dirty="0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清华大学出版社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907AA-B2F4-7B1C-205E-74C23223D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044" y="1390764"/>
            <a:ext cx="2559045" cy="3727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B39791E-BFB2-E866-7B82-54D4DC98FF7D}"/>
              </a:ext>
            </a:extLst>
          </p:cNvPr>
          <p:cNvSpPr txBox="1">
            <a:spLocks/>
          </p:cNvSpPr>
          <p:nvPr/>
        </p:nvSpPr>
        <p:spPr>
          <a:xfrm>
            <a:off x="325315" y="5533705"/>
            <a:ext cx="8584517" cy="1000332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38100"/>
          </a:effectLst>
          <a:scene3d>
            <a:camera prst="orthographicFront"/>
            <a:lightRig rig="threePt" dir="t"/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012 </a:t>
            </a:r>
            <a:r>
              <a:rPr lang="zh-CN" altLang="en-US" dirty="0"/>
              <a:t>循环控制语句 </a:t>
            </a:r>
            <a:r>
              <a:rPr lang="en-US" altLang="zh-CN" dirty="0"/>
              <a:t>while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2D9EC8-F2BC-F446-8B18-ECDB98118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4" y="103160"/>
            <a:ext cx="2120630" cy="441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25CD21-BBD2-E3BF-9A41-F4F3F9B0C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174" y="1241623"/>
            <a:ext cx="6138322" cy="4026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497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6178" y="323963"/>
            <a:ext cx="6858002" cy="1066800"/>
          </a:xfrm>
        </p:spPr>
        <p:txBody>
          <a:bodyPr>
            <a:normAutofit/>
          </a:bodyPr>
          <a:lstStyle/>
          <a:p>
            <a:r>
              <a:rPr lang="en-US" sz="6000" dirty="0"/>
              <a:t>C++ </a:t>
            </a:r>
            <a:r>
              <a:rPr lang="zh-CN" altLang="en-US" sz="6000" dirty="0">
                <a:latin typeface="STKaiti" panose="02010600040101010101" pitchFamily="2" charset="-122"/>
                <a:ea typeface="STKaiti" panose="02010600040101010101" pitchFamily="2" charset="-122"/>
              </a:rPr>
              <a:t>新经典</a:t>
            </a:r>
            <a:endParaRPr lang="en-US" sz="6000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25247" y="400163"/>
            <a:ext cx="3077870" cy="914400"/>
          </a:xfrm>
        </p:spPr>
        <p:txBody>
          <a:bodyPr/>
          <a:lstStyle/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作者：王健伟</a:t>
            </a:r>
            <a:endParaRPr lang="en-US" altLang="zh-CN" dirty="0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清华大学出版社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907AA-B2F4-7B1C-205E-74C23223D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044" y="1390764"/>
            <a:ext cx="2559045" cy="3727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B39791E-BFB2-E866-7B82-54D4DC98FF7D}"/>
              </a:ext>
            </a:extLst>
          </p:cNvPr>
          <p:cNvSpPr txBox="1">
            <a:spLocks/>
          </p:cNvSpPr>
          <p:nvPr/>
        </p:nvSpPr>
        <p:spPr>
          <a:xfrm>
            <a:off x="325315" y="5533705"/>
            <a:ext cx="8584517" cy="1000332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38100"/>
          </a:effectLst>
          <a:scene3d>
            <a:camera prst="orthographicFront"/>
            <a:lightRig rig="threePt" dir="t"/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013 </a:t>
            </a:r>
            <a:r>
              <a:rPr lang="zh-CN" altLang="en-US" dirty="0"/>
              <a:t>循环控制语句 </a:t>
            </a:r>
            <a:r>
              <a:rPr lang="en-US" altLang="zh-CN" dirty="0"/>
              <a:t>for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2D9EC8-F2BC-F446-8B18-ECDB98118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4" y="103160"/>
            <a:ext cx="2120630" cy="441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A8F840-462C-F26E-B996-073AF92CD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43" y="1314563"/>
            <a:ext cx="6177041" cy="3920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83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6178" y="323963"/>
            <a:ext cx="6858002" cy="1066800"/>
          </a:xfrm>
        </p:spPr>
        <p:txBody>
          <a:bodyPr>
            <a:normAutofit/>
          </a:bodyPr>
          <a:lstStyle/>
          <a:p>
            <a:r>
              <a:rPr lang="en-US" sz="6000" dirty="0"/>
              <a:t>C++ </a:t>
            </a:r>
            <a:r>
              <a:rPr lang="zh-CN" altLang="en-US" sz="6000" dirty="0">
                <a:latin typeface="STKaiti" panose="02010600040101010101" pitchFamily="2" charset="-122"/>
                <a:ea typeface="STKaiti" panose="02010600040101010101" pitchFamily="2" charset="-122"/>
              </a:rPr>
              <a:t>新经典</a:t>
            </a:r>
            <a:endParaRPr lang="en-US" sz="6000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25247" y="400163"/>
            <a:ext cx="3077870" cy="914400"/>
          </a:xfrm>
        </p:spPr>
        <p:txBody>
          <a:bodyPr/>
          <a:lstStyle/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作者：王健伟</a:t>
            </a:r>
            <a:endParaRPr lang="en-US" altLang="zh-CN" dirty="0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清华大学出版社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907AA-B2F4-7B1C-205E-74C23223D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044" y="1390764"/>
            <a:ext cx="2559045" cy="3727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B39791E-BFB2-E866-7B82-54D4DC98FF7D}"/>
              </a:ext>
            </a:extLst>
          </p:cNvPr>
          <p:cNvSpPr txBox="1">
            <a:spLocks/>
          </p:cNvSpPr>
          <p:nvPr/>
        </p:nvSpPr>
        <p:spPr>
          <a:xfrm>
            <a:off x="325315" y="5533705"/>
            <a:ext cx="8584517" cy="1000332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38100"/>
          </a:effectLst>
          <a:scene3d>
            <a:camera prst="orthographicFront"/>
            <a:lightRig rig="threePt" dir="t"/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014 </a:t>
            </a:r>
            <a:r>
              <a:rPr lang="zh-CN" altLang="en-US" dirty="0"/>
              <a:t>循环的嵌套</a:t>
            </a:r>
            <a:r>
              <a:rPr lang="en-US" altLang="zh-CN" dirty="0"/>
              <a:t>, break</a:t>
            </a:r>
            <a:r>
              <a:rPr lang="en-US" altLang="zh-CN"/>
              <a:t>, continue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2D9EC8-F2BC-F446-8B18-ECDB98118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4" y="103160"/>
            <a:ext cx="2120630" cy="441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CF773E-9CFD-E967-CA41-EE31393A5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178" y="1300454"/>
            <a:ext cx="5720445" cy="3908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796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6178" y="323963"/>
            <a:ext cx="6858002" cy="1066800"/>
          </a:xfrm>
        </p:spPr>
        <p:txBody>
          <a:bodyPr>
            <a:normAutofit/>
          </a:bodyPr>
          <a:lstStyle/>
          <a:p>
            <a:r>
              <a:rPr lang="en-US" sz="6000" dirty="0"/>
              <a:t>C++ </a:t>
            </a:r>
            <a:r>
              <a:rPr lang="zh-CN" altLang="en-US" sz="6000" dirty="0">
                <a:latin typeface="STKaiti" panose="02010600040101010101" pitchFamily="2" charset="-122"/>
                <a:ea typeface="STKaiti" panose="02010600040101010101" pitchFamily="2" charset="-122"/>
              </a:rPr>
              <a:t>新经典</a:t>
            </a:r>
            <a:endParaRPr lang="en-US" sz="6000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25247" y="400163"/>
            <a:ext cx="3077870" cy="914400"/>
          </a:xfrm>
        </p:spPr>
        <p:txBody>
          <a:bodyPr/>
          <a:lstStyle/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作者：王健伟</a:t>
            </a:r>
            <a:endParaRPr lang="en-US" altLang="zh-CN" dirty="0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清华大学出版社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907AA-B2F4-7B1C-205E-74C23223D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044" y="1390764"/>
            <a:ext cx="2559045" cy="3727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B39791E-BFB2-E866-7B82-54D4DC98FF7D}"/>
              </a:ext>
            </a:extLst>
          </p:cNvPr>
          <p:cNvSpPr txBox="1">
            <a:spLocks/>
          </p:cNvSpPr>
          <p:nvPr/>
        </p:nvSpPr>
        <p:spPr>
          <a:xfrm>
            <a:off x="325315" y="5533705"/>
            <a:ext cx="8584517" cy="1000332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38100"/>
          </a:effectLst>
          <a:scene3d>
            <a:camera prst="orthographicFront"/>
            <a:lightRig rig="threePt" dir="t"/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015 </a:t>
            </a:r>
            <a:r>
              <a:rPr lang="zh-CN" altLang="en-US" dirty="0"/>
              <a:t>数组 </a:t>
            </a:r>
            <a:r>
              <a:rPr lang="en-US" altLang="zh-CN" dirty="0"/>
              <a:t>– </a:t>
            </a:r>
            <a:r>
              <a:rPr lang="zh-CN" altLang="en-US" dirty="0"/>
              <a:t>一维数组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2D9EC8-F2BC-F446-8B18-ECDB98118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4" y="103160"/>
            <a:ext cx="2120630" cy="441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884ABC-057E-C58D-7FE9-884AC1750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4347" y="1314563"/>
            <a:ext cx="4936529" cy="4134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120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6178" y="323963"/>
            <a:ext cx="6858002" cy="1066800"/>
          </a:xfrm>
        </p:spPr>
        <p:txBody>
          <a:bodyPr>
            <a:normAutofit/>
          </a:bodyPr>
          <a:lstStyle/>
          <a:p>
            <a:r>
              <a:rPr lang="en-US" sz="6000" dirty="0"/>
              <a:t>C++ </a:t>
            </a:r>
            <a:r>
              <a:rPr lang="zh-CN" altLang="en-US" sz="6000" dirty="0">
                <a:latin typeface="STKaiti" panose="02010600040101010101" pitchFamily="2" charset="-122"/>
                <a:ea typeface="STKaiti" panose="02010600040101010101" pitchFamily="2" charset="-122"/>
              </a:rPr>
              <a:t>新经典</a:t>
            </a:r>
            <a:endParaRPr lang="en-US" sz="6000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25247" y="400163"/>
            <a:ext cx="3077870" cy="914400"/>
          </a:xfrm>
        </p:spPr>
        <p:txBody>
          <a:bodyPr/>
          <a:lstStyle/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作者：王健伟</a:t>
            </a:r>
            <a:endParaRPr lang="en-US" altLang="zh-CN" dirty="0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清华大学出版社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907AA-B2F4-7B1C-205E-74C23223D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044" y="1390764"/>
            <a:ext cx="2559045" cy="3727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B39791E-BFB2-E866-7B82-54D4DC98FF7D}"/>
              </a:ext>
            </a:extLst>
          </p:cNvPr>
          <p:cNvSpPr txBox="1">
            <a:spLocks/>
          </p:cNvSpPr>
          <p:nvPr/>
        </p:nvSpPr>
        <p:spPr>
          <a:xfrm>
            <a:off x="325315" y="5533705"/>
            <a:ext cx="8584517" cy="1000332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38100"/>
          </a:effectLst>
          <a:scene3d>
            <a:camera prst="orthographicFront"/>
            <a:lightRig rig="threePt" dir="t"/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016 </a:t>
            </a:r>
            <a:r>
              <a:rPr lang="zh-CN" altLang="en-US" dirty="0"/>
              <a:t>数组 </a:t>
            </a:r>
            <a:r>
              <a:rPr lang="en-US" altLang="zh-CN" dirty="0"/>
              <a:t>– </a:t>
            </a:r>
            <a:r>
              <a:rPr lang="zh-CN" altLang="en-US" dirty="0"/>
              <a:t>二维数组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2D9EC8-F2BC-F446-8B18-ECDB98118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4" y="103160"/>
            <a:ext cx="2120630" cy="441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363EB9-E0AC-FD11-EEF3-7E00D9E69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6108" y="1314563"/>
            <a:ext cx="4705451" cy="4052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703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2944" y="103160"/>
            <a:ext cx="7051236" cy="1079117"/>
          </a:xfrm>
        </p:spPr>
        <p:txBody>
          <a:bodyPr>
            <a:normAutofit/>
          </a:bodyPr>
          <a:lstStyle/>
          <a:p>
            <a:r>
              <a:rPr lang="en-US" sz="6000" dirty="0"/>
              <a:t>C++ </a:t>
            </a:r>
            <a:r>
              <a:rPr lang="zh-CN" altLang="en-US" sz="6000" dirty="0">
                <a:latin typeface="STKaiti" panose="02010600040101010101" pitchFamily="2" charset="-122"/>
                <a:ea typeface="STKaiti" panose="02010600040101010101" pitchFamily="2" charset="-122"/>
              </a:rPr>
              <a:t>新经典</a:t>
            </a:r>
            <a:endParaRPr lang="en-US" sz="6000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25247" y="400163"/>
            <a:ext cx="3077870" cy="914400"/>
          </a:xfrm>
        </p:spPr>
        <p:txBody>
          <a:bodyPr/>
          <a:lstStyle/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作者：王健伟</a:t>
            </a:r>
            <a:endParaRPr lang="en-US" altLang="zh-CN" dirty="0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清华大学出版社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907AA-B2F4-7B1C-205E-74C23223D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044" y="1390764"/>
            <a:ext cx="2559045" cy="3727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B39791E-BFB2-E866-7B82-54D4DC98FF7D}"/>
              </a:ext>
            </a:extLst>
          </p:cNvPr>
          <p:cNvSpPr txBox="1">
            <a:spLocks/>
          </p:cNvSpPr>
          <p:nvPr/>
        </p:nvSpPr>
        <p:spPr>
          <a:xfrm>
            <a:off x="83704" y="5754508"/>
            <a:ext cx="11237888" cy="1000332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38100"/>
          </a:effectLst>
          <a:scene3d>
            <a:camera prst="orthographicFront"/>
            <a:lightRig rig="threePt" dir="t"/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数组 </a:t>
            </a:r>
            <a:r>
              <a:rPr lang="en-US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- </a:t>
            </a:r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字符数组</a:t>
            </a:r>
            <a:r>
              <a:rPr lang="en-US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- 1 &amp; 2</a:t>
            </a:r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 定义与初始化</a:t>
            </a:r>
            <a:endParaRPr 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FDAC87-A4AF-AE8D-27EE-EE7A71C72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019" y="1258478"/>
            <a:ext cx="7579404" cy="4341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809C70-4C8E-14CC-5E0B-1821E8625786}"/>
              </a:ext>
            </a:extLst>
          </p:cNvPr>
          <p:cNvSpPr txBox="1"/>
          <p:nvPr/>
        </p:nvSpPr>
        <p:spPr>
          <a:xfrm>
            <a:off x="18854" y="-3038"/>
            <a:ext cx="1791092" cy="120032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sz="7200" b="1" dirty="0">
                <a:latin typeface="Franklin Gothic Heavy" panose="020B0903020102020204" pitchFamily="34" charset="0"/>
              </a:rPr>
              <a:t>017</a:t>
            </a:r>
          </a:p>
        </p:txBody>
      </p:sp>
    </p:spTree>
    <p:extLst>
      <p:ext uri="{BB962C8B-B14F-4D97-AF65-F5344CB8AC3E}">
        <p14:creationId xmlns:p14="http://schemas.microsoft.com/office/powerpoint/2010/main" val="44121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C4512-7F86-E76A-EC37-201651F4B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37193-8A91-6774-28AB-660664D2F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2944" y="103160"/>
            <a:ext cx="7051236" cy="1079117"/>
          </a:xfrm>
        </p:spPr>
        <p:txBody>
          <a:bodyPr>
            <a:normAutofit/>
          </a:bodyPr>
          <a:lstStyle/>
          <a:p>
            <a:r>
              <a:rPr lang="en-US" sz="6000" dirty="0"/>
              <a:t>C++ </a:t>
            </a:r>
            <a:r>
              <a:rPr lang="zh-CN" altLang="en-US" sz="6000" dirty="0">
                <a:latin typeface="STKaiti" panose="02010600040101010101" pitchFamily="2" charset="-122"/>
                <a:ea typeface="STKaiti" panose="02010600040101010101" pitchFamily="2" charset="-122"/>
              </a:rPr>
              <a:t>新经典</a:t>
            </a:r>
            <a:endParaRPr lang="en-US" sz="6000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6D88E9-56D8-C381-46EA-7CE97EA504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25247" y="400163"/>
            <a:ext cx="3077870" cy="914400"/>
          </a:xfrm>
        </p:spPr>
        <p:txBody>
          <a:bodyPr/>
          <a:lstStyle/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作者：王健伟</a:t>
            </a:r>
            <a:endParaRPr lang="en-US" altLang="zh-CN" dirty="0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清华大学出版社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2547E-F88D-9A63-F1E7-FEABB78F2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044" y="1390764"/>
            <a:ext cx="2559045" cy="3727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221A52-D088-7A48-7D5C-F9BAC30AE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27" y="1267974"/>
            <a:ext cx="8020894" cy="4408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352FF52-9E42-176D-BCCA-5137963A9BED}"/>
              </a:ext>
            </a:extLst>
          </p:cNvPr>
          <p:cNvSpPr txBox="1">
            <a:spLocks/>
          </p:cNvSpPr>
          <p:nvPr/>
        </p:nvSpPr>
        <p:spPr>
          <a:xfrm>
            <a:off x="83704" y="5754508"/>
            <a:ext cx="11237888" cy="1000332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38100"/>
          </a:effectLst>
          <a:scene3d>
            <a:camera prst="orthographicFront"/>
            <a:lightRig rig="threePt" dir="t"/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数组 </a:t>
            </a:r>
            <a:r>
              <a:rPr lang="en-US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- </a:t>
            </a:r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字符数组</a:t>
            </a:r>
            <a:r>
              <a:rPr lang="en-US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- 3</a:t>
            </a:r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 字符串与结束标记</a:t>
            </a:r>
            <a:endParaRPr 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25E87B-743D-6B89-83E7-130F261AD657}"/>
              </a:ext>
            </a:extLst>
          </p:cNvPr>
          <p:cNvSpPr txBox="1"/>
          <p:nvPr/>
        </p:nvSpPr>
        <p:spPr>
          <a:xfrm>
            <a:off x="18854" y="-3038"/>
            <a:ext cx="1791092" cy="120032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sz="7200" b="1" dirty="0">
                <a:latin typeface="Franklin Gothic Heavy" panose="020B0903020102020204" pitchFamily="34" charset="0"/>
              </a:rPr>
              <a:t>018</a:t>
            </a:r>
          </a:p>
        </p:txBody>
      </p:sp>
    </p:spTree>
    <p:extLst>
      <p:ext uri="{BB962C8B-B14F-4D97-AF65-F5344CB8AC3E}">
        <p14:creationId xmlns:p14="http://schemas.microsoft.com/office/powerpoint/2010/main" val="3455696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E2770-8E14-D03A-3C67-1100EC215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3C94FB-71D0-92C8-00C6-4448526FC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73" y="1408839"/>
            <a:ext cx="2559045" cy="3727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A161CE8-4CEF-E975-0AA4-117B853651C3}"/>
              </a:ext>
            </a:extLst>
          </p:cNvPr>
          <p:cNvSpPr txBox="1">
            <a:spLocks/>
          </p:cNvSpPr>
          <p:nvPr/>
        </p:nvSpPr>
        <p:spPr>
          <a:xfrm>
            <a:off x="83704" y="5754508"/>
            <a:ext cx="11237888" cy="1000332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38100"/>
          </a:effectLst>
          <a:scene3d>
            <a:camera prst="orthographicFront"/>
            <a:lightRig rig="threePt" dir="t"/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数组 </a:t>
            </a:r>
            <a:r>
              <a:rPr lang="en-US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- </a:t>
            </a:r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字符数组</a:t>
            </a:r>
            <a:r>
              <a:rPr lang="en-US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- 4</a:t>
            </a:r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 输入</a:t>
            </a:r>
            <a:r>
              <a:rPr lang="en-US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/</a:t>
            </a:r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输出</a:t>
            </a:r>
            <a:endParaRPr 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621A4B-64E9-A851-208E-11EACB8CB7B6}"/>
              </a:ext>
            </a:extLst>
          </p:cNvPr>
          <p:cNvSpPr txBox="1"/>
          <p:nvPr/>
        </p:nvSpPr>
        <p:spPr>
          <a:xfrm>
            <a:off x="18854" y="-3038"/>
            <a:ext cx="1791092" cy="120032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sz="7200" b="1" dirty="0">
                <a:latin typeface="Franklin Gothic Heavy" panose="020B0903020102020204" pitchFamily="34" charset="0"/>
              </a:rPr>
              <a:t>019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73EE31-C63A-3983-C832-2C5DCFBC1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322" y="495530"/>
            <a:ext cx="9008583" cy="5085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6147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6178" y="323963"/>
            <a:ext cx="6858002" cy="1066800"/>
          </a:xfrm>
        </p:spPr>
        <p:txBody>
          <a:bodyPr>
            <a:normAutofit/>
          </a:bodyPr>
          <a:lstStyle/>
          <a:p>
            <a:r>
              <a:rPr lang="en-US" sz="6000" dirty="0"/>
              <a:t>C++ </a:t>
            </a:r>
            <a:r>
              <a:rPr lang="zh-CN" altLang="en-US" sz="6000" dirty="0">
                <a:latin typeface="STKaiti" panose="02010600040101010101" pitchFamily="2" charset="-122"/>
                <a:ea typeface="STKaiti" panose="02010600040101010101" pitchFamily="2" charset="-122"/>
              </a:rPr>
              <a:t>新经典</a:t>
            </a:r>
            <a:endParaRPr lang="en-US" sz="6000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25247" y="400163"/>
            <a:ext cx="3077870" cy="914400"/>
          </a:xfrm>
        </p:spPr>
        <p:txBody>
          <a:bodyPr/>
          <a:lstStyle/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作者：王健伟</a:t>
            </a:r>
            <a:endParaRPr lang="en-US" altLang="zh-CN" dirty="0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清华大学出版社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907AA-B2F4-7B1C-205E-74C23223D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044" y="1390764"/>
            <a:ext cx="2559045" cy="3727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B39791E-BFB2-E866-7B82-54D4DC98FF7D}"/>
              </a:ext>
            </a:extLst>
          </p:cNvPr>
          <p:cNvSpPr txBox="1">
            <a:spLocks/>
          </p:cNvSpPr>
          <p:nvPr/>
        </p:nvSpPr>
        <p:spPr>
          <a:xfrm>
            <a:off x="325315" y="5590261"/>
            <a:ext cx="8584517" cy="91440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38100"/>
          </a:effectLst>
          <a:scene3d>
            <a:camera prst="orthographicFront"/>
            <a:lightRig rig="threePt" dir="t"/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002 </a:t>
            </a:r>
            <a:r>
              <a:rPr lang="en-US" altLang="zh-CN" dirty="0">
                <a:latin typeface="STKaiti" panose="02010600040101010101" pitchFamily="2" charset="-122"/>
                <a:ea typeface="STKaiti" panose="02010600040101010101" pitchFamily="2" charset="-122"/>
              </a:rPr>
              <a:t>C</a:t>
            </a:r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的常量、变量、整型、实型和字符型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10E721-5A52-F1B4-FA2E-17377C932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019" y="1390763"/>
            <a:ext cx="7055339" cy="3805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451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04806-D488-753D-6CAB-8408816BD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B940A0-B157-85E0-0D00-6E86A3435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73" y="1408839"/>
            <a:ext cx="2559045" cy="3727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EF7569E-899D-B72D-1C84-579CCAEE6C60}"/>
              </a:ext>
            </a:extLst>
          </p:cNvPr>
          <p:cNvSpPr txBox="1">
            <a:spLocks/>
          </p:cNvSpPr>
          <p:nvPr/>
        </p:nvSpPr>
        <p:spPr>
          <a:xfrm>
            <a:off x="83704" y="5754508"/>
            <a:ext cx="11237888" cy="1000332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38100"/>
          </a:effectLst>
          <a:scene3d>
            <a:camera prst="orthographicFront"/>
            <a:lightRig rig="threePt" dir="t"/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数组 </a:t>
            </a:r>
            <a:r>
              <a:rPr lang="en-US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- </a:t>
            </a:r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字符数组</a:t>
            </a:r>
            <a:r>
              <a:rPr lang="en-US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- 4</a:t>
            </a:r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 字符串处理函数</a:t>
            </a:r>
            <a:endParaRPr 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A6AC7D-192E-F28B-107C-AE7D47806D6A}"/>
              </a:ext>
            </a:extLst>
          </p:cNvPr>
          <p:cNvSpPr txBox="1"/>
          <p:nvPr/>
        </p:nvSpPr>
        <p:spPr>
          <a:xfrm>
            <a:off x="18853" y="-3038"/>
            <a:ext cx="1941921" cy="120032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sz="7200" b="1" dirty="0">
                <a:latin typeface="Franklin Gothic Heavy" panose="020B0903020102020204" pitchFamily="34" charset="0"/>
              </a:rPr>
              <a:t>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DBB73F-9D3B-099B-1EC7-CB40A71D9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162" y="275626"/>
            <a:ext cx="8022211" cy="5308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0415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6178" y="323963"/>
            <a:ext cx="6858002" cy="1066800"/>
          </a:xfrm>
        </p:spPr>
        <p:txBody>
          <a:bodyPr>
            <a:normAutofit/>
          </a:bodyPr>
          <a:lstStyle/>
          <a:p>
            <a:r>
              <a:rPr lang="en-US" sz="6000" dirty="0"/>
              <a:t>C++ </a:t>
            </a:r>
            <a:r>
              <a:rPr lang="zh-CN" altLang="en-US" sz="6000" dirty="0">
                <a:latin typeface="STKaiti" panose="02010600040101010101" pitchFamily="2" charset="-122"/>
                <a:ea typeface="STKaiti" panose="02010600040101010101" pitchFamily="2" charset="-122"/>
              </a:rPr>
              <a:t>新经典</a:t>
            </a:r>
            <a:endParaRPr lang="en-US" sz="6000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25247" y="400163"/>
            <a:ext cx="3077870" cy="914400"/>
          </a:xfrm>
        </p:spPr>
        <p:txBody>
          <a:bodyPr/>
          <a:lstStyle/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作者：王健伟</a:t>
            </a:r>
            <a:endParaRPr lang="en-US" altLang="zh-CN" dirty="0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清华大学出版社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907AA-B2F4-7B1C-205E-74C23223D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044" y="1390764"/>
            <a:ext cx="2559045" cy="3727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B39791E-BFB2-E866-7B82-54D4DC98FF7D}"/>
              </a:ext>
            </a:extLst>
          </p:cNvPr>
          <p:cNvSpPr txBox="1">
            <a:spLocks/>
          </p:cNvSpPr>
          <p:nvPr/>
        </p:nvSpPr>
        <p:spPr>
          <a:xfrm>
            <a:off x="980388" y="5590261"/>
            <a:ext cx="7929444" cy="91440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38100"/>
          </a:effectLst>
          <a:scene3d>
            <a:camera prst="orthographicFront"/>
            <a:lightRig rig="threePt" dir="t"/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003 </a:t>
            </a:r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在</a:t>
            </a:r>
            <a:r>
              <a:rPr lang="en-US" altLang="zh-CN" dirty="0">
                <a:latin typeface="STKaiti" panose="02010600040101010101" pitchFamily="2" charset="-122"/>
                <a:ea typeface="STKaiti" panose="02010600040101010101" pitchFamily="2" charset="-122"/>
              </a:rPr>
              <a:t>VS Code</a:t>
            </a:r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中配置</a:t>
            </a:r>
            <a:r>
              <a:rPr lang="en-US" altLang="zh-CN" dirty="0">
                <a:latin typeface="STKaiti" panose="02010600040101010101" pitchFamily="2" charset="-122"/>
                <a:ea typeface="STKaiti" panose="02010600040101010101" pitchFamily="2" charset="-122"/>
              </a:rPr>
              <a:t>C/C++</a:t>
            </a:r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编程环境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1EF02E-6A4A-016E-2302-0BAE0742D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222" y="2497717"/>
            <a:ext cx="3087485" cy="6763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A04916-6191-E1A9-7608-A835E58BD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728" y="1390763"/>
            <a:ext cx="3210373" cy="39248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526CCA-C9BE-C3BE-A8CD-09B9725CFA50}"/>
              </a:ext>
            </a:extLst>
          </p:cNvPr>
          <p:cNvSpPr txBox="1"/>
          <p:nvPr/>
        </p:nvSpPr>
        <p:spPr>
          <a:xfrm>
            <a:off x="730048" y="3352012"/>
            <a:ext cx="4046659" cy="27699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5"/>
              </a:rPr>
              <a:t>https://code.visualstudio.com/docs/languages/cpp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0050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6178" y="323963"/>
            <a:ext cx="6858002" cy="1066800"/>
          </a:xfrm>
        </p:spPr>
        <p:txBody>
          <a:bodyPr>
            <a:normAutofit/>
          </a:bodyPr>
          <a:lstStyle/>
          <a:p>
            <a:r>
              <a:rPr lang="en-US" sz="6000" dirty="0"/>
              <a:t>C++ </a:t>
            </a:r>
            <a:r>
              <a:rPr lang="zh-CN" altLang="en-US" sz="6000" dirty="0">
                <a:latin typeface="STKaiti" panose="02010600040101010101" pitchFamily="2" charset="-122"/>
                <a:ea typeface="STKaiti" panose="02010600040101010101" pitchFamily="2" charset="-122"/>
              </a:rPr>
              <a:t>新经典</a:t>
            </a:r>
            <a:endParaRPr lang="en-US" sz="6000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25247" y="400163"/>
            <a:ext cx="3077870" cy="914400"/>
          </a:xfrm>
        </p:spPr>
        <p:txBody>
          <a:bodyPr/>
          <a:lstStyle/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作者：王健伟</a:t>
            </a:r>
            <a:endParaRPr lang="en-US" altLang="zh-CN" dirty="0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清华大学出版社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907AA-B2F4-7B1C-205E-74C23223D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044" y="1390764"/>
            <a:ext cx="2559045" cy="3727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B39791E-BFB2-E866-7B82-54D4DC98FF7D}"/>
              </a:ext>
            </a:extLst>
          </p:cNvPr>
          <p:cNvSpPr txBox="1">
            <a:spLocks/>
          </p:cNvSpPr>
          <p:nvPr/>
        </p:nvSpPr>
        <p:spPr>
          <a:xfrm>
            <a:off x="325315" y="5590261"/>
            <a:ext cx="8584517" cy="91440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38100"/>
          </a:effectLst>
          <a:scene3d>
            <a:camera prst="orthographicFront"/>
            <a:lightRig rig="threePt" dir="t"/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004 </a:t>
            </a:r>
            <a:r>
              <a:rPr lang="en-US" altLang="zh-CN" dirty="0">
                <a:latin typeface="STKaiti" panose="02010600040101010101" pitchFamily="2" charset="-122"/>
                <a:ea typeface="STKaiti" panose="02010600040101010101" pitchFamily="2" charset="-122"/>
              </a:rPr>
              <a:t>C</a:t>
            </a:r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的算术运算符和表达式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BAB06D-7DAE-860A-2513-513ADD2DA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15" y="1390763"/>
            <a:ext cx="8439150" cy="3990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914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6178" y="323963"/>
            <a:ext cx="6858002" cy="1066800"/>
          </a:xfrm>
        </p:spPr>
        <p:txBody>
          <a:bodyPr>
            <a:normAutofit/>
          </a:bodyPr>
          <a:lstStyle/>
          <a:p>
            <a:r>
              <a:rPr lang="en-US" sz="6000" dirty="0"/>
              <a:t>C++ </a:t>
            </a:r>
            <a:r>
              <a:rPr lang="zh-CN" altLang="en-US" sz="6000" dirty="0">
                <a:latin typeface="STKaiti" panose="02010600040101010101" pitchFamily="2" charset="-122"/>
                <a:ea typeface="STKaiti" panose="02010600040101010101" pitchFamily="2" charset="-122"/>
              </a:rPr>
              <a:t>新经典</a:t>
            </a:r>
            <a:endParaRPr lang="en-US" sz="6000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25247" y="400163"/>
            <a:ext cx="3077870" cy="914400"/>
          </a:xfrm>
        </p:spPr>
        <p:txBody>
          <a:bodyPr/>
          <a:lstStyle/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作者：王健伟</a:t>
            </a:r>
            <a:endParaRPr lang="en-US" altLang="zh-CN" dirty="0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清华大学出版社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907AA-B2F4-7B1C-205E-74C23223D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044" y="1390764"/>
            <a:ext cx="2559045" cy="3727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B39791E-BFB2-E866-7B82-54D4DC98FF7D}"/>
              </a:ext>
            </a:extLst>
          </p:cNvPr>
          <p:cNvSpPr txBox="1">
            <a:spLocks/>
          </p:cNvSpPr>
          <p:nvPr/>
        </p:nvSpPr>
        <p:spPr>
          <a:xfrm>
            <a:off x="325315" y="5590261"/>
            <a:ext cx="8584517" cy="91440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38100"/>
          </a:effectLst>
          <a:scene3d>
            <a:camera prst="orthographicFront"/>
            <a:lightRig rig="threePt" dir="t"/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005 </a:t>
            </a:r>
            <a:r>
              <a:rPr lang="en-US" altLang="zh-CN" dirty="0">
                <a:latin typeface="STKaiti" panose="02010600040101010101" pitchFamily="2" charset="-122"/>
                <a:ea typeface="STKaiti" panose="02010600040101010101" pitchFamily="2" charset="-122"/>
              </a:rPr>
              <a:t>C</a:t>
            </a:r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的赋值运算符和逗号运算符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1EB65C-93C6-6201-C5B2-99893729996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932739" y="1981200"/>
            <a:ext cx="7639762" cy="2895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042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6178" y="323963"/>
            <a:ext cx="6858002" cy="1066800"/>
          </a:xfrm>
        </p:spPr>
        <p:txBody>
          <a:bodyPr>
            <a:normAutofit/>
          </a:bodyPr>
          <a:lstStyle/>
          <a:p>
            <a:r>
              <a:rPr lang="en-US" sz="6000" dirty="0"/>
              <a:t>C++ </a:t>
            </a:r>
            <a:r>
              <a:rPr lang="zh-CN" altLang="en-US" sz="6000" dirty="0">
                <a:latin typeface="STKaiti" panose="02010600040101010101" pitchFamily="2" charset="-122"/>
                <a:ea typeface="STKaiti" panose="02010600040101010101" pitchFamily="2" charset="-122"/>
              </a:rPr>
              <a:t>新经典</a:t>
            </a:r>
            <a:endParaRPr lang="en-US" sz="6000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25247" y="400163"/>
            <a:ext cx="3077870" cy="914400"/>
          </a:xfrm>
        </p:spPr>
        <p:txBody>
          <a:bodyPr/>
          <a:lstStyle/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作者：王健伟</a:t>
            </a:r>
            <a:endParaRPr lang="en-US" altLang="zh-CN" dirty="0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清华大学出版社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907AA-B2F4-7B1C-205E-74C23223D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044" y="1390764"/>
            <a:ext cx="2559045" cy="3727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B39791E-BFB2-E866-7B82-54D4DC98FF7D}"/>
              </a:ext>
            </a:extLst>
          </p:cNvPr>
          <p:cNvSpPr txBox="1">
            <a:spLocks/>
          </p:cNvSpPr>
          <p:nvPr/>
        </p:nvSpPr>
        <p:spPr>
          <a:xfrm>
            <a:off x="325315" y="5590261"/>
            <a:ext cx="8584517" cy="91440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38100"/>
          </a:effectLst>
          <a:scene3d>
            <a:camera prst="orthographicFront"/>
            <a:lightRig rig="threePt" dir="t"/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006 </a:t>
            </a:r>
            <a:r>
              <a:rPr lang="en-US" altLang="zh-CN" dirty="0">
                <a:latin typeface="STKaiti" panose="02010600040101010101" pitchFamily="2" charset="-122"/>
                <a:ea typeface="STKaiti" panose="02010600040101010101" pitchFamily="2" charset="-122"/>
              </a:rPr>
              <a:t>C</a:t>
            </a:r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的语句和程序的基本结构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76560F-A86C-F6B2-2FE3-822B0C043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777" y="1314563"/>
            <a:ext cx="6607338" cy="4102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469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6178" y="323963"/>
            <a:ext cx="6858002" cy="1066800"/>
          </a:xfrm>
        </p:spPr>
        <p:txBody>
          <a:bodyPr>
            <a:normAutofit/>
          </a:bodyPr>
          <a:lstStyle/>
          <a:p>
            <a:r>
              <a:rPr lang="en-US" sz="6000" dirty="0"/>
              <a:t>C++ </a:t>
            </a:r>
            <a:r>
              <a:rPr lang="zh-CN" altLang="en-US" sz="6000" dirty="0">
                <a:latin typeface="STKaiti" panose="02010600040101010101" pitchFamily="2" charset="-122"/>
                <a:ea typeface="STKaiti" panose="02010600040101010101" pitchFamily="2" charset="-122"/>
              </a:rPr>
              <a:t>新经典</a:t>
            </a:r>
            <a:endParaRPr lang="en-US" sz="6000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25247" y="400163"/>
            <a:ext cx="3077870" cy="914400"/>
          </a:xfrm>
        </p:spPr>
        <p:txBody>
          <a:bodyPr/>
          <a:lstStyle/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作者：王健伟</a:t>
            </a:r>
            <a:endParaRPr lang="en-US" altLang="zh-CN" dirty="0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清华大学出版社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907AA-B2F4-7B1C-205E-74C23223D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044" y="1390764"/>
            <a:ext cx="2559045" cy="3727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B39791E-BFB2-E866-7B82-54D4DC98FF7D}"/>
              </a:ext>
            </a:extLst>
          </p:cNvPr>
          <p:cNvSpPr txBox="1">
            <a:spLocks/>
          </p:cNvSpPr>
          <p:nvPr/>
        </p:nvSpPr>
        <p:spPr>
          <a:xfrm>
            <a:off x="325315" y="5590261"/>
            <a:ext cx="8584517" cy="91440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38100"/>
          </a:effectLst>
          <a:scene3d>
            <a:camera prst="orthographicFront"/>
            <a:lightRig rig="threePt" dir="t"/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007 </a:t>
            </a:r>
            <a:r>
              <a:rPr lang="en-US" altLang="zh-CN" dirty="0">
                <a:latin typeface="STKaiti" panose="02010600040101010101" pitchFamily="2" charset="-122"/>
                <a:ea typeface="STKaiti" panose="02010600040101010101" pitchFamily="2" charset="-122"/>
              </a:rPr>
              <a:t>C</a:t>
            </a:r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的数据的输出与输入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0001CE-EF97-F773-0CF8-A2040D872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42" y="1466963"/>
            <a:ext cx="8006862" cy="3722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1706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6178" y="323963"/>
            <a:ext cx="6858002" cy="1066800"/>
          </a:xfrm>
        </p:spPr>
        <p:txBody>
          <a:bodyPr>
            <a:normAutofit/>
          </a:bodyPr>
          <a:lstStyle/>
          <a:p>
            <a:r>
              <a:rPr lang="en-US" sz="6000" dirty="0"/>
              <a:t>C++ </a:t>
            </a:r>
            <a:r>
              <a:rPr lang="zh-CN" altLang="en-US" sz="6000" dirty="0">
                <a:latin typeface="STKaiti" panose="02010600040101010101" pitchFamily="2" charset="-122"/>
                <a:ea typeface="STKaiti" panose="02010600040101010101" pitchFamily="2" charset="-122"/>
              </a:rPr>
              <a:t>新经典</a:t>
            </a:r>
            <a:endParaRPr lang="en-US" sz="6000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25247" y="400163"/>
            <a:ext cx="3077870" cy="914400"/>
          </a:xfrm>
        </p:spPr>
        <p:txBody>
          <a:bodyPr/>
          <a:lstStyle/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作者：王健伟</a:t>
            </a:r>
            <a:endParaRPr lang="en-US" altLang="zh-CN" dirty="0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清华大学出版社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907AA-B2F4-7B1C-205E-74C23223D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044" y="1390764"/>
            <a:ext cx="2559045" cy="3727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B39791E-BFB2-E866-7B82-54D4DC98FF7D}"/>
              </a:ext>
            </a:extLst>
          </p:cNvPr>
          <p:cNvSpPr txBox="1">
            <a:spLocks/>
          </p:cNvSpPr>
          <p:nvPr/>
        </p:nvSpPr>
        <p:spPr>
          <a:xfrm>
            <a:off x="325315" y="5533705"/>
            <a:ext cx="8584517" cy="1000332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38100"/>
          </a:effectLst>
          <a:scene3d>
            <a:camera prst="orthographicFront"/>
            <a:lightRig rig="threePt" dir="t"/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008 </a:t>
            </a:r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关系运算符、关系表达式与</a:t>
            </a:r>
            <a:endParaRPr lang="en-US" altLang="zh-CN" dirty="0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pPr algn="ctr"/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逻辑运算符、逻辑表达式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A9AD61-2D7A-47DD-619D-DE361A3DA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59" y="1466963"/>
            <a:ext cx="8665373" cy="3849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2D9EC8-F2BC-F446-8B18-ECDB98118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04" y="103160"/>
            <a:ext cx="2120630" cy="441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272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6178" y="323963"/>
            <a:ext cx="6858002" cy="1066800"/>
          </a:xfrm>
        </p:spPr>
        <p:txBody>
          <a:bodyPr>
            <a:normAutofit/>
          </a:bodyPr>
          <a:lstStyle/>
          <a:p>
            <a:r>
              <a:rPr lang="en-US" sz="6000" dirty="0"/>
              <a:t>C++ </a:t>
            </a:r>
            <a:r>
              <a:rPr lang="zh-CN" altLang="en-US" sz="6000" dirty="0">
                <a:latin typeface="STKaiti" panose="02010600040101010101" pitchFamily="2" charset="-122"/>
                <a:ea typeface="STKaiti" panose="02010600040101010101" pitchFamily="2" charset="-122"/>
              </a:rPr>
              <a:t>新经典</a:t>
            </a:r>
            <a:endParaRPr lang="en-US" sz="6000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25247" y="400163"/>
            <a:ext cx="3077870" cy="914400"/>
          </a:xfrm>
        </p:spPr>
        <p:txBody>
          <a:bodyPr/>
          <a:lstStyle/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作者：王健伟</a:t>
            </a:r>
            <a:endParaRPr lang="en-US" altLang="zh-CN" dirty="0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清华大学出版社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907AA-B2F4-7B1C-205E-74C23223D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044" y="1390764"/>
            <a:ext cx="2559045" cy="3727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B39791E-BFB2-E866-7B82-54D4DC98FF7D}"/>
              </a:ext>
            </a:extLst>
          </p:cNvPr>
          <p:cNvSpPr txBox="1">
            <a:spLocks/>
          </p:cNvSpPr>
          <p:nvPr/>
        </p:nvSpPr>
        <p:spPr>
          <a:xfrm>
            <a:off x="325315" y="5533705"/>
            <a:ext cx="8584517" cy="1000332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38100"/>
          </a:effectLst>
          <a:scene3d>
            <a:camera prst="orthographicFront"/>
            <a:lightRig rig="threePt" dir="t"/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009 </a:t>
            </a:r>
            <a:r>
              <a:rPr lang="en-US" altLang="zh-CN" dirty="0">
                <a:latin typeface="STKaiti" panose="02010600040101010101" pitchFamily="2" charset="-122"/>
                <a:ea typeface="STKaiti" panose="02010600040101010101" pitchFamily="2" charset="-122"/>
              </a:rPr>
              <a:t>if</a:t>
            </a:r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语句的三种形式与嵌套</a:t>
            </a:r>
            <a:endParaRPr lang="en-US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2D9EC8-F2BC-F446-8B18-ECDB98118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4" y="103160"/>
            <a:ext cx="2120630" cy="441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BD1308-944F-5B9D-58DD-61FFC4952E2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638824" y="1294793"/>
            <a:ext cx="8066812" cy="4066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636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Nature Illustration 16x9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3431377.potx" id="{56A48130-F36A-41C3-8C0C-0EF853C6708B}" vid="{0432F83B-7085-406B-BFE7-677E72A6CADA}"/>
    </a:ext>
  </a:extLst>
</a:theme>
</file>

<file path=ppt/theme/theme2.xml><?xml version="1.0" encoding="utf-8"?>
<a:theme xmlns:a="http://schemas.openxmlformats.org/drawingml/2006/main" name="Office Them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Rainbow presentation</Template>
  <TotalTime>4372</TotalTime>
  <Words>353</Words>
  <Application>Microsoft Office PowerPoint</Application>
  <PresentationFormat>Widescreen</PresentationFormat>
  <Paragraphs>80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华文楷体</vt:lpstr>
      <vt:lpstr>华文隶书</vt:lpstr>
      <vt:lpstr>Arial</vt:lpstr>
      <vt:lpstr>Franklin Gothic Heavy</vt:lpstr>
      <vt:lpstr>Segoe Print</vt:lpstr>
      <vt:lpstr>Nature Illustration 16x9</vt:lpstr>
      <vt:lpstr>C++ 新经典</vt:lpstr>
      <vt:lpstr>C++ 新经典</vt:lpstr>
      <vt:lpstr>C++ 新经典</vt:lpstr>
      <vt:lpstr>C++ 新经典</vt:lpstr>
      <vt:lpstr>C++ 新经典</vt:lpstr>
      <vt:lpstr>C++ 新经典</vt:lpstr>
      <vt:lpstr>C++ 新经典</vt:lpstr>
      <vt:lpstr>C++ 新经典</vt:lpstr>
      <vt:lpstr>C++ 新经典</vt:lpstr>
      <vt:lpstr>C++ 新经典</vt:lpstr>
      <vt:lpstr>C++ 新经典</vt:lpstr>
      <vt:lpstr>C++ 新经典</vt:lpstr>
      <vt:lpstr>C++ 新经典</vt:lpstr>
      <vt:lpstr>C++ 新经典</vt:lpstr>
      <vt:lpstr>C++ 新经典</vt:lpstr>
      <vt:lpstr>C++ 新经典</vt:lpstr>
      <vt:lpstr>C++ 新经典</vt:lpstr>
      <vt:lpstr>C++ 新经典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C++ 新经典</dc:title>
  <dc:creator>Zhao Xiaoqi</dc:creator>
  <cp:lastModifiedBy>Xiaoqi Zhao</cp:lastModifiedBy>
  <cp:revision>32</cp:revision>
  <dcterms:created xsi:type="dcterms:W3CDTF">2023-09-30T18:06:47Z</dcterms:created>
  <dcterms:modified xsi:type="dcterms:W3CDTF">2025-02-11T07:39:52Z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2023-09-30T18:12:37Z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8fb04f6f-6ae6-4c84-8a80-60587ab7689e</vt:lpwstr>
  </property>
  <property fmtid="{D5CDD505-2E9C-101B-9397-08002B2CF9AE}" pid="8" name="MSIP_Label_19540963-e559-4020-8a90-fe8a502c2801_ContentBits">
    <vt:lpwstr>0</vt:lpwstr>
  </property>
</Properties>
</file>